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561263" cy="10693400"/>
  <p:notesSz cx="6735763" cy="9866313"/>
  <p:defaultTextStyle>
    <a:defPPr>
      <a:defRPr lang="de-DE"/>
    </a:defPPr>
    <a:lvl1pPr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>
          <p15:clr>
            <a:srgbClr val="A4A3A4"/>
          </p15:clr>
        </p15:guide>
        <p15:guide id="2" pos="238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0C1"/>
    <a:srgbClr val="0091C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3108" y="84"/>
      </p:cViewPr>
      <p:guideLst>
        <p:guide orient="horz" pos="3368"/>
        <p:guide pos="238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66738" y="3322638"/>
            <a:ext cx="6427787" cy="2290762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133475" y="6059488"/>
            <a:ext cx="5294313" cy="273208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089BFA-DCFF-4EE2-90BC-F271909A472E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3984030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7FF458-9FEB-4CA6-9BDF-AF1C573213F0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8107417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5483225" y="428625"/>
            <a:ext cx="1700213" cy="9123363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77825" y="428625"/>
            <a:ext cx="4953000" cy="9123363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DB9F9B-E673-4FB2-96C0-D43FA4C86A93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15417554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75B8A7-037D-4B25-82D0-C2A2B70359C9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32198489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96900" y="6872288"/>
            <a:ext cx="6427788" cy="2122487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96900" y="4532313"/>
            <a:ext cx="6427788" cy="23399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FD6BE52-A3DB-4761-8841-FD788FD0D190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15655861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77825" y="2495550"/>
            <a:ext cx="3325813" cy="7056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856038" y="2495550"/>
            <a:ext cx="3327400" cy="7056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915AE8-17DB-4A31-A12F-F97D9EB87230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25344073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77825" y="428625"/>
            <a:ext cx="6805613" cy="1781175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77825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77825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3841750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3841750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F2084F-36C6-41B3-8480-5DC01C6E554E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2835150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6BEF44-D157-42E6-BFCE-5594FB566502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19115778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A1C54D-123A-417F-8D6F-95E84ABAC3A7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18214032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77825" y="425450"/>
            <a:ext cx="2487613" cy="18129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2955925" y="425450"/>
            <a:ext cx="4227513" cy="912653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77825" y="2238375"/>
            <a:ext cx="2487613" cy="73136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E15E14-C632-4EDC-9B99-97E0064703FF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8734995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482725" y="7485063"/>
            <a:ext cx="4535488" cy="8842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482725" y="955675"/>
            <a:ext cx="4535488" cy="64150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 smtClean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482725" y="8369300"/>
            <a:ext cx="4535488" cy="12541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28E3EC-C505-49C1-A786-EDF1B8A224C9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  <p:extLst>
      <p:ext uri="{BB962C8B-B14F-4D97-AF65-F5344CB8AC3E}">
        <p14:creationId xmlns:p14="http://schemas.microsoft.com/office/powerpoint/2010/main" val="1572706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7825" y="428625"/>
            <a:ext cx="6805613" cy="17827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it-IT" smtClean="0"/>
              <a:t>Titelmasterformat durch Klicken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77825" y="2495550"/>
            <a:ext cx="6805613" cy="7056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it-IT" smtClean="0"/>
              <a:t>Textmasterformate durch Klicken bearbeiten</a:t>
            </a:r>
          </a:p>
          <a:p>
            <a:pPr lvl="1"/>
            <a:r>
              <a:rPr lang="de-DE" altLang="it-IT" smtClean="0"/>
              <a:t>Zweite Ebene</a:t>
            </a:r>
          </a:p>
          <a:p>
            <a:pPr lvl="2"/>
            <a:r>
              <a:rPr lang="de-DE" altLang="it-IT" smtClean="0"/>
              <a:t>Dritte Ebene</a:t>
            </a:r>
          </a:p>
          <a:p>
            <a:pPr lvl="3"/>
            <a:r>
              <a:rPr lang="de-DE" altLang="it-IT" smtClean="0"/>
              <a:t>Vierte Ebene</a:t>
            </a:r>
          </a:p>
          <a:p>
            <a:pPr lvl="4"/>
            <a:r>
              <a:rPr lang="de-DE" altLang="it-IT" smtClean="0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77825" y="9737725"/>
            <a:ext cx="1765300" cy="742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500">
                <a:latin typeface="Arial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582863" y="9737725"/>
            <a:ext cx="2395537" cy="742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500">
                <a:latin typeface="Arial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418138" y="9737725"/>
            <a:ext cx="1765300" cy="742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500"/>
            </a:lvl1pPr>
          </a:lstStyle>
          <a:p>
            <a:pPr>
              <a:defRPr/>
            </a:pPr>
            <a:fld id="{770FB706-AAF8-40B3-A480-988F55FCF845}" type="slidenum">
              <a:rPr lang="de-DE" altLang="it-IT"/>
              <a:pPr>
                <a:defRPr/>
              </a:pPr>
              <a:t>‹#›</a:t>
            </a:fld>
            <a:endParaRPr lang="de-DE" alt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95363" rtl="0" eaLnBrk="0" fontAlgn="base" hangingPunct="0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+mj-lt"/>
          <a:ea typeface="+mj-ea"/>
          <a:cs typeface="+mj-cs"/>
        </a:defRPr>
      </a:lvl1pPr>
      <a:lvl2pPr algn="ctr" defTabSz="995363" rtl="0" eaLnBrk="0" fontAlgn="base" hangingPunct="0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charset="0"/>
        </a:defRPr>
      </a:lvl2pPr>
      <a:lvl3pPr algn="ctr" defTabSz="995363" rtl="0" eaLnBrk="0" fontAlgn="base" hangingPunct="0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charset="0"/>
        </a:defRPr>
      </a:lvl3pPr>
      <a:lvl4pPr algn="ctr" defTabSz="995363" rtl="0" eaLnBrk="0" fontAlgn="base" hangingPunct="0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charset="0"/>
        </a:defRPr>
      </a:lvl4pPr>
      <a:lvl5pPr algn="ctr" defTabSz="995363" rtl="0" eaLnBrk="0" fontAlgn="base" hangingPunct="0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charset="0"/>
        </a:defRPr>
      </a:lvl5pPr>
      <a:lvl6pPr marL="457200" algn="ctr" defTabSz="995363" rtl="0" fontAlgn="base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charset="0"/>
        </a:defRPr>
      </a:lvl6pPr>
      <a:lvl7pPr marL="914400" algn="ctr" defTabSz="995363" rtl="0" fontAlgn="base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charset="0"/>
        </a:defRPr>
      </a:lvl7pPr>
      <a:lvl8pPr marL="1371600" algn="ctr" defTabSz="995363" rtl="0" fontAlgn="base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charset="0"/>
        </a:defRPr>
      </a:lvl8pPr>
      <a:lvl9pPr marL="1828800" algn="ctr" defTabSz="995363" rtl="0" fontAlgn="base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charset="0"/>
        </a:defRPr>
      </a:lvl9pPr>
    </p:titleStyle>
    <p:bodyStyle>
      <a:lvl1pPr marL="373063" indent="-373063" algn="l" defTabSz="995363" rtl="0" eaLnBrk="0" fontAlgn="base" hangingPunct="0">
        <a:spcBef>
          <a:spcPct val="20000"/>
        </a:spcBef>
        <a:spcAft>
          <a:spcPct val="0"/>
        </a:spcAft>
        <a:buChar char="•"/>
        <a:defRPr sz="3500">
          <a:solidFill>
            <a:schemeClr val="tx1"/>
          </a:solidFill>
          <a:latin typeface="+mn-lt"/>
          <a:ea typeface="+mn-ea"/>
          <a:cs typeface="+mn-cs"/>
        </a:defRPr>
      </a:lvl1pPr>
      <a:lvl2pPr marL="809625" indent="-311150" algn="l" defTabSz="995363" rtl="0" eaLnBrk="0" fontAlgn="base" hangingPunct="0">
        <a:spcBef>
          <a:spcPct val="20000"/>
        </a:spcBef>
        <a:spcAft>
          <a:spcPct val="0"/>
        </a:spcAft>
        <a:buChar char="–"/>
        <a:defRPr sz="3000">
          <a:solidFill>
            <a:schemeClr val="tx1"/>
          </a:solidFill>
          <a:latin typeface="+mn-lt"/>
        </a:defRPr>
      </a:lvl2pPr>
      <a:lvl3pPr marL="1244600" indent="-249238" algn="l" defTabSz="995363" rtl="0" eaLnBrk="0" fontAlgn="base" hangingPunct="0">
        <a:spcBef>
          <a:spcPct val="20000"/>
        </a:spcBef>
        <a:spcAft>
          <a:spcPct val="0"/>
        </a:spcAft>
        <a:buChar char="•"/>
        <a:defRPr sz="2600">
          <a:solidFill>
            <a:schemeClr val="tx1"/>
          </a:solidFill>
          <a:latin typeface="+mn-lt"/>
        </a:defRPr>
      </a:lvl3pPr>
      <a:lvl4pPr marL="1743075" indent="-249238" algn="l" defTabSz="995363" rtl="0" eaLnBrk="0" fontAlgn="base" hangingPunct="0">
        <a:spcBef>
          <a:spcPct val="20000"/>
        </a:spcBef>
        <a:spcAft>
          <a:spcPct val="0"/>
        </a:spcAft>
        <a:buChar char="–"/>
        <a:defRPr sz="2200">
          <a:solidFill>
            <a:schemeClr val="tx1"/>
          </a:solidFill>
          <a:latin typeface="+mn-lt"/>
        </a:defRPr>
      </a:lvl4pPr>
      <a:lvl5pPr marL="2239963" indent="-249238" algn="l" defTabSz="995363" rtl="0" eaLnBrk="0" fontAlgn="base" hangingPunct="0">
        <a:spcBef>
          <a:spcPct val="20000"/>
        </a:spcBef>
        <a:spcAft>
          <a:spcPct val="0"/>
        </a:spcAft>
        <a:buChar char="»"/>
        <a:defRPr sz="2200">
          <a:solidFill>
            <a:schemeClr val="tx1"/>
          </a:solidFill>
          <a:latin typeface="+mn-lt"/>
        </a:defRPr>
      </a:lvl5pPr>
      <a:lvl6pPr marL="2697163" indent="-249238" algn="l" defTabSz="995363" rtl="0" fontAlgn="base">
        <a:spcBef>
          <a:spcPct val="20000"/>
        </a:spcBef>
        <a:spcAft>
          <a:spcPct val="0"/>
        </a:spcAft>
        <a:buChar char="»"/>
        <a:defRPr sz="2200">
          <a:solidFill>
            <a:schemeClr val="tx1"/>
          </a:solidFill>
          <a:latin typeface="+mn-lt"/>
        </a:defRPr>
      </a:lvl6pPr>
      <a:lvl7pPr marL="3154363" indent="-249238" algn="l" defTabSz="995363" rtl="0" fontAlgn="base">
        <a:spcBef>
          <a:spcPct val="20000"/>
        </a:spcBef>
        <a:spcAft>
          <a:spcPct val="0"/>
        </a:spcAft>
        <a:buChar char="»"/>
        <a:defRPr sz="2200">
          <a:solidFill>
            <a:schemeClr val="tx1"/>
          </a:solidFill>
          <a:latin typeface="+mn-lt"/>
        </a:defRPr>
      </a:lvl7pPr>
      <a:lvl8pPr marL="3611563" indent="-249238" algn="l" defTabSz="995363" rtl="0" fontAlgn="base">
        <a:spcBef>
          <a:spcPct val="20000"/>
        </a:spcBef>
        <a:spcAft>
          <a:spcPct val="0"/>
        </a:spcAft>
        <a:buChar char="»"/>
        <a:defRPr sz="2200">
          <a:solidFill>
            <a:schemeClr val="tx1"/>
          </a:solidFill>
          <a:latin typeface="+mn-lt"/>
        </a:defRPr>
      </a:lvl8pPr>
      <a:lvl9pPr marL="4068763" indent="-249238" algn="l" defTabSz="995363" rtl="0" fontAlgn="base">
        <a:spcBef>
          <a:spcPct val="20000"/>
        </a:spcBef>
        <a:spcAft>
          <a:spcPct val="0"/>
        </a:spcAft>
        <a:buChar char="»"/>
        <a:defRPr sz="22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8"/>
          <p:cNvSpPr>
            <a:spLocks noChangeArrowheads="1"/>
          </p:cNvSpPr>
          <p:nvPr/>
        </p:nvSpPr>
        <p:spPr bwMode="auto">
          <a:xfrm>
            <a:off x="0" y="0"/>
            <a:ext cx="7561263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ct val="20000"/>
              </a:spcBef>
              <a:buChar char="•"/>
              <a:defRPr sz="35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3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6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800"/>
          </a:p>
        </p:txBody>
      </p:sp>
      <p:sp>
        <p:nvSpPr>
          <p:cNvPr id="2051" name="Rectangle 9"/>
          <p:cNvSpPr>
            <a:spLocks noChangeArrowheads="1"/>
          </p:cNvSpPr>
          <p:nvPr/>
        </p:nvSpPr>
        <p:spPr bwMode="auto">
          <a:xfrm>
            <a:off x="0" y="0"/>
            <a:ext cx="7561263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spcBef>
                <a:spcPct val="20000"/>
              </a:spcBef>
              <a:buChar char="•"/>
              <a:defRPr sz="35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3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6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800"/>
          </a:p>
        </p:txBody>
      </p:sp>
      <p:pic>
        <p:nvPicPr>
          <p:cNvPr id="2052" name="Immagine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233363"/>
            <a:ext cx="7561263" cy="5670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3" name="Text Box 7"/>
          <p:cNvSpPr txBox="1">
            <a:spLocks noChangeArrowheads="1"/>
          </p:cNvSpPr>
          <p:nvPr/>
        </p:nvSpPr>
        <p:spPr bwMode="auto">
          <a:xfrm>
            <a:off x="468263" y="5994772"/>
            <a:ext cx="6913563" cy="236988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defTabSz="995363">
              <a:spcBef>
                <a:spcPct val="20000"/>
              </a:spcBef>
              <a:buChar char="•"/>
              <a:defRPr sz="35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995363">
              <a:spcBef>
                <a:spcPct val="20000"/>
              </a:spcBef>
              <a:buChar char="–"/>
              <a:defRPr sz="30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995363">
              <a:spcBef>
                <a:spcPct val="20000"/>
              </a:spcBef>
              <a:buChar char="•"/>
              <a:defRPr sz="26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995363">
              <a:spcBef>
                <a:spcPct val="20000"/>
              </a:spcBef>
              <a:buChar char="–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995363">
              <a:spcBef>
                <a:spcPct val="20000"/>
              </a:spcBef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995363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995363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995363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995363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2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it-IT" altLang="it-IT" sz="2000" b="1" dirty="0"/>
              <a:t>Gasdotto TAP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it-IT" altLang="it-IT" sz="2000" b="1" dirty="0"/>
              <a:t>«Trans Adriatic Pipeline»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endParaRPr lang="it-IT" altLang="it-IT" sz="2000" b="1" dirty="0" smtClean="0"/>
          </a:p>
          <a:p>
            <a:pPr algn="ctr" eaLnBrk="1" hangingPunct="1">
              <a:spcBef>
                <a:spcPct val="0"/>
              </a:spcBef>
              <a:buFontTx/>
              <a:buNone/>
            </a:pPr>
            <a:endParaRPr lang="it-IT" altLang="it-IT" sz="2000" b="1" dirty="0"/>
          </a:p>
          <a:p>
            <a:pPr algn="ctr">
              <a:buNone/>
            </a:pPr>
            <a:r>
              <a:rPr lang="it-IT" sz="2000" b="1" dirty="0"/>
              <a:t>Prescrizione A5 del DM 223/2014</a:t>
            </a:r>
          </a:p>
          <a:p>
            <a:pPr algn="ctr">
              <a:buNone/>
            </a:pPr>
            <a:r>
              <a:rPr lang="it-IT" sz="2000" b="1" dirty="0"/>
              <a:t>Risposta alle </a:t>
            </a:r>
            <a:r>
              <a:rPr lang="it-IT" sz="2000" b="1"/>
              <a:t>osservazioni </a:t>
            </a:r>
            <a:r>
              <a:rPr lang="it-IT" sz="2000" b="1" smtClean="0"/>
              <a:t>pervenute </a:t>
            </a:r>
            <a:r>
              <a:rPr lang="it-IT" sz="2000" b="1" dirty="0"/>
              <a:t>da ISPRA e ARPA </a:t>
            </a:r>
            <a:r>
              <a:rPr lang="it-IT" sz="2000" b="1" dirty="0" smtClean="0"/>
              <a:t>Puglia con </a:t>
            </a:r>
            <a:r>
              <a:rPr lang="it-IT" sz="2000" b="1" dirty="0"/>
              <a:t>lettera </a:t>
            </a:r>
            <a:r>
              <a:rPr lang="it-IT" sz="2000" b="1" dirty="0" err="1"/>
              <a:t>prot</a:t>
            </a:r>
            <a:r>
              <a:rPr lang="it-IT" sz="2000" b="1" dirty="0"/>
              <a:t>. n. 46692 in data 18 luglio 2016</a:t>
            </a:r>
            <a:endParaRPr lang="it-IT" altLang="it-IT" sz="1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andarddesign">
  <a:themeElements>
    <a:clrScheme name="Standard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rd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tandard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33</Words>
  <Application>Microsoft Office PowerPoint</Application>
  <PresentationFormat>Custom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Standarddesign</vt:lpstr>
      <vt:lpstr>PowerPoint Presentation</vt:lpstr>
    </vt:vector>
  </TitlesOfParts>
  <Company>E.ON IS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A32873</dc:creator>
  <cp:lastModifiedBy>Daniele Ascioti</cp:lastModifiedBy>
  <cp:revision>169</cp:revision>
  <cp:lastPrinted>2016-06-21T11:49:58Z</cp:lastPrinted>
  <dcterms:created xsi:type="dcterms:W3CDTF">2012-12-12T18:18:52Z</dcterms:created>
  <dcterms:modified xsi:type="dcterms:W3CDTF">2016-09-30T06:56:52Z</dcterms:modified>
</cp:coreProperties>
</file>

<file path=docProps/thumbnail.jpeg>
</file>